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hindupharmacycolllege@gmail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hcpsonepat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-114300"/>
            <a:ext cx="8001000" cy="2209800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Hindu College Of Pharmacy</a:t>
            </a:r>
            <a:r>
              <a:rPr lang="en-US" sz="2200" b="1" dirty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/>
            </a:r>
            <a:br>
              <a:rPr lang="en-US" sz="2200" b="1" dirty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</a:br>
            <a:r>
              <a:rPr lang="en-US" sz="2200" b="1" dirty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Near Panchayat Bhawan, Gohana Road, Sonipat.</a:t>
            </a:r>
            <a:r>
              <a:rPr lang="en-US" sz="2200" b="1" dirty="0">
                <a:solidFill>
                  <a:srgbClr val="0070C0"/>
                </a:solidFill>
                <a:latin typeface="Andalus" pitchFamily="18" charset="-78"/>
                <a:cs typeface="Andalus" pitchFamily="18" charset="-78"/>
              </a:rPr>
              <a:t/>
            </a:r>
            <a:br>
              <a:rPr lang="en-US" sz="2200" b="1" dirty="0">
                <a:solidFill>
                  <a:srgbClr val="0070C0"/>
                </a:solidFill>
                <a:latin typeface="Andalus" pitchFamily="18" charset="-78"/>
                <a:cs typeface="Andalus" pitchFamily="18" charset="-78"/>
              </a:rPr>
            </a:br>
            <a:r>
              <a:rPr lang="en-US" sz="1600" b="1" dirty="0">
                <a:solidFill>
                  <a:srgbClr val="0070C0"/>
                </a:solidFill>
                <a:latin typeface="Andalus" pitchFamily="18" charset="-78"/>
                <a:cs typeface="Andalus" pitchFamily="18" charset="-78"/>
              </a:rPr>
              <a:t>Email- </a:t>
            </a:r>
            <a:r>
              <a:rPr lang="en-US" sz="1600" b="1" dirty="0">
                <a:solidFill>
                  <a:srgbClr val="0070C0"/>
                </a:solidFill>
                <a:latin typeface="Andalus" pitchFamily="18" charset="-78"/>
                <a:cs typeface="Andalus" pitchFamily="18" charset="-78"/>
                <a:hlinkClick r:id="rId3"/>
              </a:rPr>
              <a:t>hindupharmacycolllege@gmail.com</a:t>
            </a:r>
            <a:r>
              <a:rPr lang="en-US" sz="1600" b="1" dirty="0">
                <a:solidFill>
                  <a:srgbClr val="0070C0"/>
                </a:solidFill>
                <a:latin typeface="Andalus" pitchFamily="18" charset="-78"/>
                <a:cs typeface="Andalus" pitchFamily="18" charset="-78"/>
              </a:rPr>
              <a:t>, Phone no. - 0130-2221072</a:t>
            </a:r>
            <a:r>
              <a:rPr lang="en-US" sz="2400" b="1" dirty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/>
            </a:r>
            <a:br>
              <a:rPr lang="en-US" sz="2400" b="1" dirty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</a:br>
            <a:r>
              <a:rPr lang="en-US" sz="2400" b="1" dirty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1300" b="1" dirty="0">
                <a:solidFill>
                  <a:schemeClr val="accent2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(Managed by  The Sonipat Hindu Educational &amp; Charitable Society, Sonipat . Approved by PCI, AICTE  New  Delhi &amp; Affiliated with Pt. B.D Sharma  University of Health Sciences, Rohtak &amp; Haryana State Board of Technical Education,  Panchkula, Haryana)</a:t>
            </a:r>
            <a:endParaRPr lang="en-US" sz="2000" b="1" dirty="0">
              <a:solidFill>
                <a:schemeClr val="accent2">
                  <a:lumMod val="75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" y="1828800"/>
            <a:ext cx="8763000" cy="1143000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rgbClr val="7030A0"/>
                </a:solidFill>
                <a:latin typeface="Andalus" pitchFamily="18" charset="-78"/>
                <a:cs typeface="Andalus" pitchFamily="18" charset="-78"/>
              </a:rPr>
              <a:t>Begin The Journey Towards Flourishing Career With Quality Education &amp; Guidance</a:t>
            </a:r>
          </a:p>
          <a:p>
            <a:r>
              <a:rPr lang="en-US" sz="2000" b="1" dirty="0">
                <a:solidFill>
                  <a:srgbClr val="00B050"/>
                </a:solidFill>
              </a:rPr>
              <a:t>ADMISSION  OPEN    FOR   2022-23</a:t>
            </a:r>
          </a:p>
        </p:txBody>
      </p:sp>
      <p:sp>
        <p:nvSpPr>
          <p:cNvPr id="4" name="Rectangle 3"/>
          <p:cNvSpPr/>
          <p:nvPr/>
        </p:nvSpPr>
        <p:spPr>
          <a:xfrm>
            <a:off x="4737295" y="3733800"/>
            <a:ext cx="3733800" cy="76199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M.PHARMACY (PHARMACEUTICS)</a:t>
            </a:r>
          </a:p>
          <a:p>
            <a:pPr algn="ctr"/>
            <a:r>
              <a:rPr lang="en-US" sz="1600" dirty="0"/>
              <a:t>2 YEARS,  09 SEATS</a:t>
            </a:r>
          </a:p>
          <a:p>
            <a:pPr algn="ctr"/>
            <a:r>
              <a:rPr lang="en-US" sz="1600" dirty="0"/>
              <a:t> ELIGIBILITY   -   B. PHARMACY</a:t>
            </a:r>
            <a:r>
              <a:rPr lang="en-US" dirty="0"/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4726744" y="2819401"/>
            <a:ext cx="3733800" cy="76199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  <a:p>
            <a:pPr algn="ctr"/>
            <a:r>
              <a:rPr lang="en-US" sz="1600" dirty="0"/>
              <a:t>   B.PHARMACY</a:t>
            </a:r>
          </a:p>
          <a:p>
            <a:pPr algn="ctr"/>
            <a:r>
              <a:rPr lang="en-US" sz="1600" dirty="0"/>
              <a:t>4 YEARS , 60 SEATS</a:t>
            </a:r>
          </a:p>
          <a:p>
            <a:pPr algn="ctr"/>
            <a:r>
              <a:rPr lang="en-US" sz="1600" dirty="0"/>
              <a:t>ELIGIBILITY - 10+2 WITH PCB/PCM</a:t>
            </a:r>
          </a:p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58605" y="2866292"/>
            <a:ext cx="3733800" cy="76199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D. PHARMACY </a:t>
            </a:r>
          </a:p>
          <a:p>
            <a:pPr algn="ctr"/>
            <a:r>
              <a:rPr lang="en-US" sz="1600" dirty="0"/>
              <a:t>2 YEARS , 60 SEATS</a:t>
            </a:r>
          </a:p>
          <a:p>
            <a:pPr algn="ctr"/>
            <a:r>
              <a:rPr lang="en-US" sz="1600" dirty="0"/>
              <a:t>ELIGIBILITY- 10+2 WITH PCB/PCM</a:t>
            </a:r>
            <a:r>
              <a:rPr lang="en-US" dirty="0"/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582051" y="3733801"/>
            <a:ext cx="3733800" cy="76199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r>
              <a:rPr lang="en-US" sz="1600" dirty="0"/>
              <a:t>B.Pharmacy 3rd sem. (LEET)</a:t>
            </a:r>
          </a:p>
          <a:p>
            <a:pPr algn="ctr"/>
            <a:r>
              <a:rPr lang="en-US" sz="1600" dirty="0"/>
              <a:t>03 Years, 06 SEATS</a:t>
            </a:r>
          </a:p>
          <a:p>
            <a:pPr algn="ctr"/>
            <a:r>
              <a:rPr lang="en-US" sz="1600" dirty="0"/>
              <a:t>ELIGIBILITY   -   D.PHARMACY</a:t>
            </a:r>
          </a:p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14300" y="4592516"/>
            <a:ext cx="8915400" cy="2265483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u="sng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en-US" sz="1600" u="sng" dirty="0">
                <a:solidFill>
                  <a:schemeClr val="tx2">
                    <a:lumMod val="75000"/>
                  </a:schemeClr>
                </a:solidFill>
              </a:rPr>
              <a:t>Offline Mode for Application</a:t>
            </a:r>
            <a:r>
              <a:rPr lang="en-US" sz="1600" dirty="0">
                <a:solidFill>
                  <a:schemeClr val="tx2">
                    <a:lumMod val="75000"/>
                  </a:schemeClr>
                </a:solidFill>
              </a:rPr>
              <a:t>:  Forms are available at office counter. Submit duly filled form along with supporting documents at office counter.</a:t>
            </a:r>
          </a:p>
          <a:p>
            <a:pPr algn="ctr"/>
            <a:r>
              <a:rPr lang="en-US" sz="1600" u="sng" dirty="0">
                <a:solidFill>
                  <a:schemeClr val="tx2">
                    <a:lumMod val="75000"/>
                  </a:schemeClr>
                </a:solidFill>
              </a:rPr>
              <a:t>Online mode for Application</a:t>
            </a:r>
            <a:r>
              <a:rPr lang="en-US" sz="1600" dirty="0">
                <a:solidFill>
                  <a:schemeClr val="tx2">
                    <a:lumMod val="75000"/>
                  </a:schemeClr>
                </a:solidFill>
              </a:rPr>
              <a:t>: The interested candidates  can download  online application form </a:t>
            </a:r>
          </a:p>
          <a:p>
            <a:pPr algn="ctr"/>
            <a:r>
              <a:rPr lang="en-US" sz="1600" dirty="0">
                <a:solidFill>
                  <a:schemeClr val="tx2">
                    <a:lumMod val="75000"/>
                  </a:schemeClr>
                </a:solidFill>
              </a:rPr>
              <a:t>from  </a:t>
            </a:r>
            <a:r>
              <a:rPr lang="en-US" sz="1600" dirty="0">
                <a:solidFill>
                  <a:schemeClr val="tx2">
                    <a:lumMod val="75000"/>
                  </a:schemeClr>
                </a:solidFill>
                <a:hlinkClick r:id="rId4"/>
              </a:rPr>
              <a:t>www.hcpsonepat.org</a:t>
            </a:r>
            <a:r>
              <a:rPr lang="en-US" sz="1600" dirty="0">
                <a:solidFill>
                  <a:schemeClr val="tx2">
                    <a:lumMod val="75000"/>
                  </a:schemeClr>
                </a:solidFill>
              </a:rPr>
              <a:t>  and  send scanned copy of dully filled application form</a:t>
            </a:r>
          </a:p>
          <a:p>
            <a:pPr algn="ctr"/>
            <a:r>
              <a:rPr lang="en-US" sz="1600" dirty="0">
                <a:solidFill>
                  <a:schemeClr val="tx2">
                    <a:lumMod val="75000"/>
                  </a:schemeClr>
                </a:solidFill>
              </a:rPr>
              <a:t> along with self attested photocopies of  certificates via e-mail on </a:t>
            </a:r>
            <a:r>
              <a:rPr lang="en-US" sz="1600" b="1" u="sng" dirty="0">
                <a:solidFill>
                  <a:srgbClr val="0070C0"/>
                </a:solidFill>
              </a:rPr>
              <a:t>hcpadmission78@gmail.com </a:t>
            </a:r>
          </a:p>
          <a:p>
            <a:pPr algn="ctr"/>
            <a:r>
              <a:rPr lang="en-US" sz="1600" dirty="0">
                <a:solidFill>
                  <a:schemeClr val="tx2">
                    <a:lumMod val="75000"/>
                  </a:schemeClr>
                </a:solidFill>
              </a:rPr>
              <a:t>For any enquiry contact Phone No. – 030-2221072;</a:t>
            </a:r>
            <a:r>
              <a:rPr lang="en-US" sz="2400" b="1" dirty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1600" dirty="0">
                <a:solidFill>
                  <a:schemeClr val="tx2">
                    <a:lumMod val="75000"/>
                  </a:schemeClr>
                </a:solidFill>
              </a:rPr>
              <a:t>DR. SAROJ  JAIN (PRINCIPAL)  -  09868164558  </a:t>
            </a:r>
          </a:p>
          <a:p>
            <a:pPr algn="ctr"/>
            <a:r>
              <a:rPr lang="en-US" sz="1600" dirty="0">
                <a:solidFill>
                  <a:schemeClr val="tx2">
                    <a:lumMod val="75000"/>
                  </a:schemeClr>
                </a:solidFill>
              </a:rPr>
              <a:t>Mrs. </a:t>
            </a:r>
            <a:r>
              <a:rPr lang="en-US" sz="1600" dirty="0" err="1">
                <a:solidFill>
                  <a:schemeClr val="tx2">
                    <a:lumMod val="75000"/>
                  </a:schemeClr>
                </a:solidFill>
              </a:rPr>
              <a:t>Preeti</a:t>
            </a:r>
            <a:r>
              <a:rPr lang="en-US" sz="1600" dirty="0">
                <a:solidFill>
                  <a:schemeClr val="tx2">
                    <a:lumMod val="75000"/>
                  </a:schemeClr>
                </a:solidFill>
              </a:rPr>
              <a:t>  Gupta( 9466274341)  Mrs. Jyoti Sharma (09896459487), Mr. Sangeet Sharma (09813033239)</a:t>
            </a:r>
          </a:p>
          <a:p>
            <a:pPr algn="ctr"/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Note: Contact time: 10am to 3.00 pm on all working days. </a:t>
            </a:r>
          </a:p>
          <a:p>
            <a:pPr algn="ctr"/>
            <a:endParaRPr lang="en-US" sz="16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</TotalTime>
  <Words>188</Words>
  <Application>Microsoft Office PowerPoint</Application>
  <PresentationFormat>On-screen Show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Hindu College Of Pharmacy Near Panchayat Bhawan, Gohana Road, Sonipat. Email- hindupharmacycolllege@gmail.com, Phone no. - 0130-2221072  (Managed by  The Sonipat Hindu Educational &amp; Charitable Society, Sonipat . Approved by PCI, AICTE  New  Delhi &amp; Affiliated with Pt. B.D Sharma  University of Health Sciences, Rohtak &amp; Haryana State Board of Technical Education,  Panchkula, Haryana)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Hindu College Of Pharmacy Near Panchayat Bhawan, gohana Road Sonipat.  (Managed by The Hindu Educational society sonipat  &amp; affiliated with PCI, AICTE,  PT. BD SHARMA Health university rohtak &amp; Board of Techical Eduction Panchkula.)</dc:title>
  <dc:creator>welcome</dc:creator>
  <cp:lastModifiedBy>Lenovo</cp:lastModifiedBy>
  <cp:revision>36</cp:revision>
  <dcterms:created xsi:type="dcterms:W3CDTF">2006-08-16T00:00:00Z</dcterms:created>
  <dcterms:modified xsi:type="dcterms:W3CDTF">2022-08-24T07:48:35Z</dcterms:modified>
</cp:coreProperties>
</file>